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601200" cy="12801600" type="A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56894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1137879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706819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2275759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844698" algn="l" defTabSz="1137879" rtl="0" eaLnBrk="1" latinLnBrk="0" hangingPunct="1">
      <a:defRPr kumimoji="1" sz="24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6pPr>
    <a:lvl7pPr marL="3413638" algn="l" defTabSz="1137879" rtl="0" eaLnBrk="1" latinLnBrk="0" hangingPunct="1">
      <a:defRPr kumimoji="1" sz="24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7pPr>
    <a:lvl8pPr marL="3982578" algn="l" defTabSz="1137879" rtl="0" eaLnBrk="1" latinLnBrk="0" hangingPunct="1">
      <a:defRPr kumimoji="1" sz="24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8pPr>
    <a:lvl9pPr marL="4551517" algn="l" defTabSz="1137879" rtl="0" eaLnBrk="1" latinLnBrk="0" hangingPunct="1">
      <a:defRPr kumimoji="1" sz="24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0820" autoAdjust="0"/>
    <p:restoredTop sz="94660"/>
  </p:normalViewPr>
  <p:slideViewPr>
    <p:cSldViewPr>
      <p:cViewPr>
        <p:scale>
          <a:sx n="98" d="100"/>
          <a:sy n="98" d="100"/>
        </p:scale>
        <p:origin x="-114" y="4668"/>
      </p:cViewPr>
      <p:guideLst>
        <p:guide orient="horz" pos="4033"/>
        <p:guide pos="30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19638" y="3976536"/>
            <a:ext cx="8161926" cy="2744451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39274" y="7254306"/>
            <a:ext cx="6722654" cy="3271930"/>
          </a:xfrm>
        </p:spPr>
        <p:txBody>
          <a:bodyPr/>
          <a:lstStyle>
            <a:lvl1pPr marL="0" indent="0" algn="ctr">
              <a:buNone/>
              <a:defRPr/>
            </a:lvl1pPr>
            <a:lvl2pPr marL="568940" indent="0" algn="ctr">
              <a:buNone/>
              <a:defRPr/>
            </a:lvl2pPr>
            <a:lvl3pPr marL="1137879" indent="0" algn="ctr">
              <a:buNone/>
              <a:defRPr/>
            </a:lvl3pPr>
            <a:lvl4pPr marL="1706819" indent="0" algn="ctr">
              <a:buNone/>
              <a:defRPr/>
            </a:lvl4pPr>
            <a:lvl5pPr marL="2275759" indent="0" algn="ctr">
              <a:buNone/>
              <a:defRPr/>
            </a:lvl5pPr>
            <a:lvl6pPr marL="2844698" indent="0" algn="ctr">
              <a:buNone/>
              <a:defRPr/>
            </a:lvl6pPr>
            <a:lvl7pPr marL="3413638" indent="0" algn="ctr">
              <a:buNone/>
              <a:defRPr/>
            </a:lvl7pPr>
            <a:lvl8pPr marL="3982578" indent="0" algn="ctr">
              <a:buNone/>
              <a:defRPr/>
            </a:lvl8pPr>
            <a:lvl9pPr marL="4551517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5D3CB1-DC97-45C2-82E5-EB9A964CECB6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94184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316A21-B339-445F-BE1F-92FDFCACBFE7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39203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962533" y="513855"/>
            <a:ext cx="2158910" cy="10921359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79758" y="513855"/>
            <a:ext cx="6289259" cy="10921359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EB7D39-242A-4716-8C65-FD884C6EBAB1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51120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F67E1B-271F-4956-A09B-39A9DE489AF1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00398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7936" y="8225568"/>
            <a:ext cx="8161927" cy="2543971"/>
          </a:xfrm>
        </p:spPr>
        <p:txBody>
          <a:bodyPr anchor="t"/>
          <a:lstStyle>
            <a:lvl1pPr algn="l">
              <a:defRPr sz="5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57936" y="5426617"/>
            <a:ext cx="8161927" cy="2798951"/>
          </a:xfrm>
        </p:spPr>
        <p:txBody>
          <a:bodyPr anchor="b"/>
          <a:lstStyle>
            <a:lvl1pPr marL="0" indent="0">
              <a:buNone/>
              <a:defRPr sz="2500"/>
            </a:lvl1pPr>
            <a:lvl2pPr marL="568940" indent="0">
              <a:buNone/>
              <a:defRPr sz="2200"/>
            </a:lvl2pPr>
            <a:lvl3pPr marL="1137879" indent="0">
              <a:buNone/>
              <a:defRPr sz="2000"/>
            </a:lvl3pPr>
            <a:lvl4pPr marL="1706819" indent="0">
              <a:buNone/>
              <a:defRPr sz="1700"/>
            </a:lvl4pPr>
            <a:lvl5pPr marL="2275759" indent="0">
              <a:buNone/>
              <a:defRPr sz="1700"/>
            </a:lvl5pPr>
            <a:lvl6pPr marL="2844698" indent="0">
              <a:buNone/>
              <a:defRPr sz="1700"/>
            </a:lvl6pPr>
            <a:lvl7pPr marL="3413638" indent="0">
              <a:buNone/>
              <a:defRPr sz="1700"/>
            </a:lvl7pPr>
            <a:lvl8pPr marL="3982578" indent="0">
              <a:buNone/>
              <a:defRPr sz="1700"/>
            </a:lvl8pPr>
            <a:lvl9pPr marL="4551517" indent="0">
              <a:buNone/>
              <a:defRPr sz="17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EDC06D-749B-44A1-910A-573D835E79C3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91243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79758" y="2987754"/>
            <a:ext cx="4223077" cy="8447460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896350" y="2987754"/>
            <a:ext cx="4225092" cy="8447460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E07D8A-02FB-44D6-8FA8-3A996996A88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95974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9758" y="511910"/>
            <a:ext cx="8641685" cy="2135221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79758" y="2865130"/>
            <a:ext cx="4243235" cy="1195101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68940" indent="0">
              <a:buNone/>
              <a:defRPr sz="2500" b="1"/>
            </a:lvl2pPr>
            <a:lvl3pPr marL="1137879" indent="0">
              <a:buNone/>
              <a:defRPr sz="2200" b="1"/>
            </a:lvl3pPr>
            <a:lvl4pPr marL="1706819" indent="0">
              <a:buNone/>
              <a:defRPr sz="2000" b="1"/>
            </a:lvl4pPr>
            <a:lvl5pPr marL="2275759" indent="0">
              <a:buNone/>
              <a:defRPr sz="2000" b="1"/>
            </a:lvl5pPr>
            <a:lvl6pPr marL="2844698" indent="0">
              <a:buNone/>
              <a:defRPr sz="2000" b="1"/>
            </a:lvl6pPr>
            <a:lvl7pPr marL="3413638" indent="0">
              <a:buNone/>
              <a:defRPr sz="2000" b="1"/>
            </a:lvl7pPr>
            <a:lvl8pPr marL="3982578" indent="0">
              <a:buNone/>
              <a:defRPr sz="2000" b="1"/>
            </a:lvl8pPr>
            <a:lvl9pPr marL="4551517" indent="0">
              <a:buNone/>
              <a:defRPr sz="20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79758" y="4060231"/>
            <a:ext cx="4243235" cy="7374983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878207" y="2865130"/>
            <a:ext cx="4243235" cy="1195101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68940" indent="0">
              <a:buNone/>
              <a:defRPr sz="2500" b="1"/>
            </a:lvl2pPr>
            <a:lvl3pPr marL="1137879" indent="0">
              <a:buNone/>
              <a:defRPr sz="2200" b="1"/>
            </a:lvl3pPr>
            <a:lvl4pPr marL="1706819" indent="0">
              <a:buNone/>
              <a:defRPr sz="2000" b="1"/>
            </a:lvl4pPr>
            <a:lvl5pPr marL="2275759" indent="0">
              <a:buNone/>
              <a:defRPr sz="2000" b="1"/>
            </a:lvl5pPr>
            <a:lvl6pPr marL="2844698" indent="0">
              <a:buNone/>
              <a:defRPr sz="2000" b="1"/>
            </a:lvl6pPr>
            <a:lvl7pPr marL="3413638" indent="0">
              <a:buNone/>
              <a:defRPr sz="2000" b="1"/>
            </a:lvl7pPr>
            <a:lvl8pPr marL="3982578" indent="0">
              <a:buNone/>
              <a:defRPr sz="2000" b="1"/>
            </a:lvl8pPr>
            <a:lvl9pPr marL="4551517" indent="0">
              <a:buNone/>
              <a:defRPr sz="20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878207" y="4060231"/>
            <a:ext cx="4243235" cy="7374983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5F9C81-CE19-4026-88A0-400500950D2E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83442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0D76B4-5A88-4A23-A984-D10F9393E0D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30641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2A0695-9596-41D2-8FE0-F3A862C67B23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09677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9758" y="509962"/>
            <a:ext cx="3158741" cy="2168311"/>
          </a:xfrm>
        </p:spPr>
        <p:txBody>
          <a:bodyPr anchor="b"/>
          <a:lstStyle>
            <a:lvl1pPr algn="l">
              <a:defRPr sz="25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753398" y="509962"/>
            <a:ext cx="5368045" cy="10925252"/>
          </a:xfrm>
        </p:spPr>
        <p:txBody>
          <a:bodyPr/>
          <a:lstStyle>
            <a:lvl1pPr>
              <a:defRPr sz="4000"/>
            </a:lvl1pPr>
            <a:lvl2pPr>
              <a:defRPr sz="3500"/>
            </a:lvl2pPr>
            <a:lvl3pPr>
              <a:defRPr sz="30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79758" y="2678273"/>
            <a:ext cx="3158741" cy="8756941"/>
          </a:xfrm>
        </p:spPr>
        <p:txBody>
          <a:bodyPr/>
          <a:lstStyle>
            <a:lvl1pPr marL="0" indent="0">
              <a:buNone/>
              <a:defRPr sz="1700"/>
            </a:lvl1pPr>
            <a:lvl2pPr marL="568940" indent="0">
              <a:buNone/>
              <a:defRPr sz="1500"/>
            </a:lvl2pPr>
            <a:lvl3pPr marL="1137879" indent="0">
              <a:buNone/>
              <a:defRPr sz="1200"/>
            </a:lvl3pPr>
            <a:lvl4pPr marL="1706819" indent="0">
              <a:buNone/>
              <a:defRPr sz="1100"/>
            </a:lvl4pPr>
            <a:lvl5pPr marL="2275759" indent="0">
              <a:buNone/>
              <a:defRPr sz="1100"/>
            </a:lvl5pPr>
            <a:lvl6pPr marL="2844698" indent="0">
              <a:buNone/>
              <a:defRPr sz="1100"/>
            </a:lvl6pPr>
            <a:lvl7pPr marL="3413638" indent="0">
              <a:buNone/>
              <a:defRPr sz="1100"/>
            </a:lvl7pPr>
            <a:lvl8pPr marL="3982578" indent="0">
              <a:buNone/>
              <a:defRPr sz="1100"/>
            </a:lvl8pPr>
            <a:lvl9pPr marL="4551517" indent="0">
              <a:buNone/>
              <a:defRPr sz="1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771BDA-1C20-4262-A0A6-E6BC3E11EA27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48727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82746" y="8961315"/>
            <a:ext cx="5759108" cy="1056906"/>
          </a:xfrm>
        </p:spPr>
        <p:txBody>
          <a:bodyPr anchor="b"/>
          <a:lstStyle>
            <a:lvl1pPr algn="l">
              <a:defRPr sz="25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882746" y="1144495"/>
            <a:ext cx="5759108" cy="7680570"/>
          </a:xfrm>
        </p:spPr>
        <p:txBody>
          <a:bodyPr/>
          <a:lstStyle>
            <a:lvl1pPr marL="0" indent="0">
              <a:buNone/>
              <a:defRPr sz="4000"/>
            </a:lvl1pPr>
            <a:lvl2pPr marL="568940" indent="0">
              <a:buNone/>
              <a:defRPr sz="3500"/>
            </a:lvl2pPr>
            <a:lvl3pPr marL="1137879" indent="0">
              <a:buNone/>
              <a:defRPr sz="3000"/>
            </a:lvl3pPr>
            <a:lvl4pPr marL="1706819" indent="0">
              <a:buNone/>
              <a:defRPr sz="2500"/>
            </a:lvl4pPr>
            <a:lvl5pPr marL="2275759" indent="0">
              <a:buNone/>
              <a:defRPr sz="2500"/>
            </a:lvl5pPr>
            <a:lvl6pPr marL="2844698" indent="0">
              <a:buNone/>
              <a:defRPr sz="2500"/>
            </a:lvl6pPr>
            <a:lvl7pPr marL="3413638" indent="0">
              <a:buNone/>
              <a:defRPr sz="2500"/>
            </a:lvl7pPr>
            <a:lvl8pPr marL="3982578" indent="0">
              <a:buNone/>
              <a:defRPr sz="2500"/>
            </a:lvl8pPr>
            <a:lvl9pPr marL="4551517" indent="0">
              <a:buNone/>
              <a:defRPr sz="25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882746" y="10018220"/>
            <a:ext cx="5759108" cy="1502636"/>
          </a:xfrm>
        </p:spPr>
        <p:txBody>
          <a:bodyPr/>
          <a:lstStyle>
            <a:lvl1pPr marL="0" indent="0">
              <a:buNone/>
              <a:defRPr sz="1700"/>
            </a:lvl1pPr>
            <a:lvl2pPr marL="568940" indent="0">
              <a:buNone/>
              <a:defRPr sz="1500"/>
            </a:lvl2pPr>
            <a:lvl3pPr marL="1137879" indent="0">
              <a:buNone/>
              <a:defRPr sz="1200"/>
            </a:lvl3pPr>
            <a:lvl4pPr marL="1706819" indent="0">
              <a:buNone/>
              <a:defRPr sz="1100"/>
            </a:lvl4pPr>
            <a:lvl5pPr marL="2275759" indent="0">
              <a:buNone/>
              <a:defRPr sz="1100"/>
            </a:lvl5pPr>
            <a:lvl6pPr marL="2844698" indent="0">
              <a:buNone/>
              <a:defRPr sz="1100"/>
            </a:lvl6pPr>
            <a:lvl7pPr marL="3413638" indent="0">
              <a:buNone/>
              <a:defRPr sz="1100"/>
            </a:lvl7pPr>
            <a:lvl8pPr marL="3982578" indent="0">
              <a:buNone/>
              <a:defRPr sz="1100"/>
            </a:lvl8pPr>
            <a:lvl9pPr marL="4551517" indent="0">
              <a:buNone/>
              <a:defRPr sz="1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E79323-5654-46A4-8FDA-FD98A1B7E8FA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1320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79758" y="513855"/>
            <a:ext cx="8641685" cy="213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2185" tIns="61093" rIns="122185" bIns="6109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79758" y="2987754"/>
            <a:ext cx="8641685" cy="8447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2185" tIns="61093" rIns="122185" bIns="6109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79757" y="11657106"/>
            <a:ext cx="2241557" cy="889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2185" tIns="61093" rIns="122185" bIns="61093" numCol="1" anchor="t" anchorCtr="0" compatLnSpc="1">
            <a:prstTxWarp prst="textNoShape">
              <a:avLst/>
            </a:prstTxWarp>
          </a:bodyPr>
          <a:lstStyle>
            <a:lvl1pPr defTabSz="1222826">
              <a:defRPr sz="1900"/>
            </a:lvl1pPr>
          </a:lstStyle>
          <a:p>
            <a:endParaRPr lang="en-US" altLang="zh-TW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9689" y="11657106"/>
            <a:ext cx="3041824" cy="889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2185" tIns="61093" rIns="122185" bIns="61093" numCol="1" anchor="t" anchorCtr="0" compatLnSpc="1">
            <a:prstTxWarp prst="textNoShape">
              <a:avLst/>
            </a:prstTxWarp>
          </a:bodyPr>
          <a:lstStyle>
            <a:lvl1pPr algn="ctr" defTabSz="1222826">
              <a:defRPr sz="1900"/>
            </a:lvl1pPr>
          </a:lstStyle>
          <a:p>
            <a:endParaRPr lang="en-US" altLang="zh-TW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9886" y="11657106"/>
            <a:ext cx="2241557" cy="889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2185" tIns="61093" rIns="122185" bIns="61093" numCol="1" anchor="t" anchorCtr="0" compatLnSpc="1">
            <a:prstTxWarp prst="textNoShape">
              <a:avLst/>
            </a:prstTxWarp>
          </a:bodyPr>
          <a:lstStyle>
            <a:lvl1pPr algn="r" defTabSz="1222826">
              <a:defRPr sz="1900"/>
            </a:lvl1pPr>
          </a:lstStyle>
          <a:p>
            <a:fld id="{AC732C56-3300-4EA1-AA00-41D9D11ED146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22826" rtl="0" fontAlgn="base">
        <a:spcBef>
          <a:spcPct val="0"/>
        </a:spcBef>
        <a:spcAft>
          <a:spcPct val="0"/>
        </a:spcAft>
        <a:defRPr kumimoji="1" sz="58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222826" rtl="0" fontAlgn="base">
        <a:spcBef>
          <a:spcPct val="0"/>
        </a:spcBef>
        <a:spcAft>
          <a:spcPct val="0"/>
        </a:spcAft>
        <a:defRPr kumimoji="1" sz="58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defTabSz="1222826" rtl="0" fontAlgn="base">
        <a:spcBef>
          <a:spcPct val="0"/>
        </a:spcBef>
        <a:spcAft>
          <a:spcPct val="0"/>
        </a:spcAft>
        <a:defRPr kumimoji="1" sz="58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defTabSz="1222826" rtl="0" fontAlgn="base">
        <a:spcBef>
          <a:spcPct val="0"/>
        </a:spcBef>
        <a:spcAft>
          <a:spcPct val="0"/>
        </a:spcAft>
        <a:defRPr kumimoji="1" sz="58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defTabSz="1222826" rtl="0" fontAlgn="base">
        <a:spcBef>
          <a:spcPct val="0"/>
        </a:spcBef>
        <a:spcAft>
          <a:spcPct val="0"/>
        </a:spcAft>
        <a:defRPr kumimoji="1" sz="5800">
          <a:solidFill>
            <a:schemeClr val="tx2"/>
          </a:solidFill>
          <a:latin typeface="Arial" charset="0"/>
          <a:ea typeface="新細明體" pitchFamily="18" charset="-120"/>
        </a:defRPr>
      </a:lvl5pPr>
      <a:lvl6pPr marL="568940" algn="ctr" defTabSz="1222826" rtl="0" fontAlgn="base">
        <a:spcBef>
          <a:spcPct val="0"/>
        </a:spcBef>
        <a:spcAft>
          <a:spcPct val="0"/>
        </a:spcAft>
        <a:defRPr kumimoji="1" sz="5800">
          <a:solidFill>
            <a:schemeClr val="tx2"/>
          </a:solidFill>
          <a:latin typeface="Arial" charset="0"/>
          <a:ea typeface="新細明體" pitchFamily="18" charset="-120"/>
        </a:defRPr>
      </a:lvl6pPr>
      <a:lvl7pPr marL="1137879" algn="ctr" defTabSz="1222826" rtl="0" fontAlgn="base">
        <a:spcBef>
          <a:spcPct val="0"/>
        </a:spcBef>
        <a:spcAft>
          <a:spcPct val="0"/>
        </a:spcAft>
        <a:defRPr kumimoji="1" sz="5800">
          <a:solidFill>
            <a:schemeClr val="tx2"/>
          </a:solidFill>
          <a:latin typeface="Arial" charset="0"/>
          <a:ea typeface="新細明體" pitchFamily="18" charset="-120"/>
        </a:defRPr>
      </a:lvl7pPr>
      <a:lvl8pPr marL="1706819" algn="ctr" defTabSz="1222826" rtl="0" fontAlgn="base">
        <a:spcBef>
          <a:spcPct val="0"/>
        </a:spcBef>
        <a:spcAft>
          <a:spcPct val="0"/>
        </a:spcAft>
        <a:defRPr kumimoji="1" sz="5800">
          <a:solidFill>
            <a:schemeClr val="tx2"/>
          </a:solidFill>
          <a:latin typeface="Arial" charset="0"/>
          <a:ea typeface="新細明體" pitchFamily="18" charset="-120"/>
        </a:defRPr>
      </a:lvl8pPr>
      <a:lvl9pPr marL="2275759" algn="ctr" defTabSz="1222826" rtl="0" fontAlgn="base">
        <a:spcBef>
          <a:spcPct val="0"/>
        </a:spcBef>
        <a:spcAft>
          <a:spcPct val="0"/>
        </a:spcAft>
        <a:defRPr kumimoji="1" sz="58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458313" indent="-458313" algn="l" defTabSz="1222826" rtl="0" fontAlgn="base">
        <a:spcBef>
          <a:spcPct val="20000"/>
        </a:spcBef>
        <a:spcAft>
          <a:spcPct val="0"/>
        </a:spcAft>
        <a:buChar char="•"/>
        <a:defRPr kumimoji="1" sz="4200">
          <a:solidFill>
            <a:schemeClr val="tx1"/>
          </a:solidFill>
          <a:latin typeface="+mn-lt"/>
          <a:ea typeface="+mn-ea"/>
          <a:cs typeface="+mn-cs"/>
        </a:defRPr>
      </a:lvl1pPr>
      <a:lvl2pPr marL="993670" indent="-383244" algn="l" defTabSz="1222826" rtl="0" fontAlgn="base">
        <a:spcBef>
          <a:spcPct val="20000"/>
        </a:spcBef>
        <a:spcAft>
          <a:spcPct val="0"/>
        </a:spcAft>
        <a:buChar char="–"/>
        <a:defRPr kumimoji="1" sz="3700">
          <a:solidFill>
            <a:schemeClr val="tx1"/>
          </a:solidFill>
          <a:latin typeface="+mn-lt"/>
          <a:ea typeface="+mn-ea"/>
        </a:defRPr>
      </a:lvl2pPr>
      <a:lvl3pPr marL="1527051" indent="-304225" algn="l" defTabSz="1222826" rtl="0" fontAlgn="base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</a:defRPr>
      </a:lvl3pPr>
      <a:lvl4pPr marL="2137475" indent="-304225" algn="l" defTabSz="1222826" rtl="0" fontAlgn="base">
        <a:spcBef>
          <a:spcPct val="20000"/>
        </a:spcBef>
        <a:spcAft>
          <a:spcPct val="0"/>
        </a:spcAft>
        <a:buChar char="–"/>
        <a:defRPr kumimoji="1" sz="2600">
          <a:solidFill>
            <a:schemeClr val="tx1"/>
          </a:solidFill>
          <a:latin typeface="+mn-lt"/>
          <a:ea typeface="+mn-ea"/>
        </a:defRPr>
      </a:lvl4pPr>
      <a:lvl5pPr marL="2749875" indent="-306201" algn="l" defTabSz="1222826" rtl="0" fontAlgn="base">
        <a:spcBef>
          <a:spcPct val="20000"/>
        </a:spcBef>
        <a:spcAft>
          <a:spcPct val="0"/>
        </a:spcAft>
        <a:buChar char="»"/>
        <a:defRPr kumimoji="1" sz="2600">
          <a:solidFill>
            <a:schemeClr val="tx1"/>
          </a:solidFill>
          <a:latin typeface="+mn-lt"/>
          <a:ea typeface="+mn-ea"/>
        </a:defRPr>
      </a:lvl5pPr>
      <a:lvl6pPr marL="3318815" indent="-306201" algn="l" defTabSz="1222826" rtl="0" fontAlgn="base">
        <a:spcBef>
          <a:spcPct val="20000"/>
        </a:spcBef>
        <a:spcAft>
          <a:spcPct val="0"/>
        </a:spcAft>
        <a:buChar char="»"/>
        <a:defRPr kumimoji="1" sz="2600">
          <a:solidFill>
            <a:schemeClr val="tx1"/>
          </a:solidFill>
          <a:latin typeface="+mn-lt"/>
          <a:ea typeface="+mn-ea"/>
        </a:defRPr>
      </a:lvl6pPr>
      <a:lvl7pPr marL="3887754" indent="-306201" algn="l" defTabSz="1222826" rtl="0" fontAlgn="base">
        <a:spcBef>
          <a:spcPct val="20000"/>
        </a:spcBef>
        <a:spcAft>
          <a:spcPct val="0"/>
        </a:spcAft>
        <a:buChar char="»"/>
        <a:defRPr kumimoji="1" sz="2600">
          <a:solidFill>
            <a:schemeClr val="tx1"/>
          </a:solidFill>
          <a:latin typeface="+mn-lt"/>
          <a:ea typeface="+mn-ea"/>
        </a:defRPr>
      </a:lvl7pPr>
      <a:lvl8pPr marL="4456694" indent="-306201" algn="l" defTabSz="1222826" rtl="0" fontAlgn="base">
        <a:spcBef>
          <a:spcPct val="20000"/>
        </a:spcBef>
        <a:spcAft>
          <a:spcPct val="0"/>
        </a:spcAft>
        <a:buChar char="»"/>
        <a:defRPr kumimoji="1" sz="2600">
          <a:solidFill>
            <a:schemeClr val="tx1"/>
          </a:solidFill>
          <a:latin typeface="+mn-lt"/>
          <a:ea typeface="+mn-ea"/>
        </a:defRPr>
      </a:lvl8pPr>
      <a:lvl9pPr marL="5025634" indent="-306201" algn="l" defTabSz="1222826" rtl="0" fontAlgn="base">
        <a:spcBef>
          <a:spcPct val="20000"/>
        </a:spcBef>
        <a:spcAft>
          <a:spcPct val="0"/>
        </a:spcAft>
        <a:buChar char="»"/>
        <a:defRPr kumimoji="1" sz="2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113787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68940" algn="l" defTabSz="113787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137879" algn="l" defTabSz="113787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06819" algn="l" defTabSz="113787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75759" algn="l" defTabSz="113787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44698" algn="l" defTabSz="113787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413638" algn="l" defTabSz="113787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982578" algn="l" defTabSz="113787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551517" algn="l" defTabSz="1137879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lu99@tmu.edu.tw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20130108底圖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10" y="0"/>
            <a:ext cx="9579026" cy="1280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字方塊 5"/>
          <p:cNvSpPr txBox="1"/>
          <p:nvPr/>
        </p:nvSpPr>
        <p:spPr>
          <a:xfrm>
            <a:off x="3149246" y="1216224"/>
            <a:ext cx="6403882" cy="1231381"/>
          </a:xfrm>
          <a:prstGeom prst="rect">
            <a:avLst/>
          </a:prstGeom>
          <a:noFill/>
        </p:spPr>
        <p:txBody>
          <a:bodyPr wrap="square" lIns="122191" tIns="61096" rIns="122191" bIns="61096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altLang="zh-TW" sz="36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華康儷金黑 Std W8" pitchFamily="34" charset="-120"/>
                <a:ea typeface="華康儷金黑 Std W8" pitchFamily="34" charset="-120"/>
              </a:rPr>
              <a:t>2013</a:t>
            </a:r>
            <a:r>
              <a:rPr lang="zh-TW" altLang="en-US" sz="36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華康儷金黑 Std W8" pitchFamily="34" charset="-120"/>
                <a:ea typeface="華康儷金黑 Std W8" pitchFamily="34" charset="-120"/>
              </a:rPr>
              <a:t>臺灣蛋白體學會年會</a:t>
            </a:r>
            <a:r>
              <a:rPr lang="zh-TW" altLang="en-US" sz="3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華康儷金黑 Std W8" pitchFamily="34" charset="-120"/>
                <a:ea typeface="華康儷金黑 Std W8" pitchFamily="34" charset="-120"/>
              </a:rPr>
              <a:t>暨</a:t>
            </a:r>
            <a:endParaRPr lang="en-US" altLang="zh-TW" sz="36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華康儷金黑 Std W8" pitchFamily="34" charset="-120"/>
              <a:ea typeface="華康儷金黑 Std W8" pitchFamily="34" charset="-120"/>
            </a:endParaRPr>
          </a:p>
          <a:p>
            <a:pPr algn="ctr"/>
            <a:r>
              <a:rPr lang="zh-TW" altLang="en-US" sz="3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華康儷金黑 Std W8" pitchFamily="34" charset="-120"/>
                <a:ea typeface="華康儷金黑 Std W8" pitchFamily="34" charset="-120"/>
              </a:rPr>
              <a:t>國際</a:t>
            </a:r>
            <a:r>
              <a:rPr lang="zh-TW" altLang="en-US" sz="36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華康儷金黑 Std W8" pitchFamily="34" charset="-120"/>
                <a:ea typeface="華康儷金黑 Std W8" pitchFamily="34" charset="-120"/>
              </a:rPr>
              <a:t>轉譯醫學新知研討會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120080" y="2630555"/>
            <a:ext cx="9298764" cy="1970045"/>
          </a:xfrm>
          <a:prstGeom prst="rect">
            <a:avLst/>
          </a:prstGeom>
          <a:noFill/>
        </p:spPr>
        <p:txBody>
          <a:bodyPr wrap="square" lIns="122191" tIns="61096" rIns="122191" bIns="61096" rtlCol="0">
            <a:spAutoFit/>
          </a:bodyPr>
          <a:lstStyle/>
          <a:p>
            <a:r>
              <a:rPr lang="en-US" altLang="zh-TW" sz="2800" b="1" dirty="0">
                <a:latin typeface="+mj-lt"/>
                <a:ea typeface="華康儷金黑 Std W8" pitchFamily="34" charset="-120"/>
                <a:cs typeface="Andalus" pitchFamily="18" charset="-78"/>
              </a:rPr>
              <a:t>Date: </a:t>
            </a:r>
            <a:r>
              <a:rPr lang="en-US" altLang="zh-TW" sz="2800" b="1" dirty="0" smtClean="0">
                <a:latin typeface="+mj-lt"/>
                <a:ea typeface="華康儷金黑 Std W8" pitchFamily="34" charset="-120"/>
                <a:cs typeface="Andalus" pitchFamily="18" charset="-78"/>
              </a:rPr>
              <a:t>   May </a:t>
            </a:r>
            <a:r>
              <a:rPr lang="en-US" altLang="zh-TW" sz="2800" b="1" dirty="0">
                <a:latin typeface="+mj-lt"/>
                <a:ea typeface="華康儷金黑 Std W8" pitchFamily="34" charset="-120"/>
                <a:cs typeface="Andalus" pitchFamily="18" charset="-78"/>
              </a:rPr>
              <a:t>24-25, </a:t>
            </a:r>
            <a:r>
              <a:rPr lang="en-US" altLang="zh-TW" sz="2800" b="1" dirty="0" smtClean="0">
                <a:latin typeface="+mj-lt"/>
                <a:ea typeface="華康儷金黑 Std W8" pitchFamily="34" charset="-120"/>
                <a:cs typeface="Andalus" pitchFamily="18" charset="-78"/>
              </a:rPr>
              <a:t>2013</a:t>
            </a:r>
          </a:p>
          <a:p>
            <a:r>
              <a:rPr lang="en-US" altLang="zh-TW" sz="2800" b="1" dirty="0" smtClean="0">
                <a:latin typeface="+mj-lt"/>
                <a:ea typeface="華康儷金黑 Std W8" pitchFamily="34" charset="-120"/>
                <a:cs typeface="Andalus" pitchFamily="18" charset="-78"/>
              </a:rPr>
              <a:t>Place:  </a:t>
            </a:r>
            <a:r>
              <a:rPr lang="zh-TW" altLang="en-US" sz="2000" b="1" dirty="0" smtClean="0">
                <a:latin typeface="華康儷金黑 Std W8" pitchFamily="34" charset="-120"/>
                <a:ea typeface="華康儷金黑 Std W8" pitchFamily="34" charset="-120"/>
                <a:cs typeface="Andalus" pitchFamily="18" charset="-78"/>
              </a:rPr>
              <a:t>臺北醫學大學醫學綜合大樓後棟</a:t>
            </a:r>
            <a:r>
              <a:rPr lang="en-US" altLang="zh-TW" sz="2000" b="1" dirty="0" smtClean="0">
                <a:latin typeface="華康儷金黑 Std W8" pitchFamily="34" charset="-120"/>
                <a:ea typeface="華康儷金黑 Std W8" pitchFamily="34" charset="-120"/>
                <a:cs typeface="Andalus" pitchFamily="18" charset="-78"/>
              </a:rPr>
              <a:t>16</a:t>
            </a:r>
            <a:r>
              <a:rPr lang="zh-TW" altLang="en-US" sz="2000" b="1" dirty="0" smtClean="0">
                <a:latin typeface="華康儷金黑 Std W8" pitchFamily="34" charset="-120"/>
                <a:ea typeface="華康儷金黑 Std W8" pitchFamily="34" charset="-120"/>
                <a:cs typeface="Andalus" pitchFamily="18" charset="-78"/>
              </a:rPr>
              <a:t>樓演講廳</a:t>
            </a:r>
            <a:endParaRPr lang="en-US" altLang="zh-TW" sz="2400" b="1" dirty="0" smtClean="0">
              <a:latin typeface="+mj-lt"/>
              <a:ea typeface="華康儷金黑 Std W8" pitchFamily="34" charset="-120"/>
              <a:cs typeface="Andalus" pitchFamily="18" charset="-78"/>
            </a:endParaRPr>
          </a:p>
          <a:p>
            <a:r>
              <a:rPr lang="en-US" altLang="zh-TW" sz="2400" b="1" dirty="0" smtClean="0">
                <a:latin typeface="+mj-lt"/>
                <a:ea typeface="華康儷金黑 Std W8" pitchFamily="34" charset="-120"/>
                <a:cs typeface="Andalus" pitchFamily="18" charset="-78"/>
              </a:rPr>
              <a:t>Organizer</a:t>
            </a:r>
            <a:r>
              <a:rPr lang="en-US" altLang="zh-TW" sz="2400" b="1" dirty="0">
                <a:latin typeface="+mj-lt"/>
                <a:ea typeface="華康儷金黑 Std W8" pitchFamily="34" charset="-120"/>
                <a:cs typeface="Andalus" pitchFamily="18" charset="-78"/>
              </a:rPr>
              <a:t>: </a:t>
            </a:r>
            <a:r>
              <a:rPr lang="en-US" altLang="zh-TW" sz="2400" b="1" dirty="0" smtClean="0">
                <a:latin typeface="+mj-lt"/>
                <a:ea typeface="華康儷金黑 Std W8" pitchFamily="34" charset="-120"/>
                <a:cs typeface="Andalus" pitchFamily="18" charset="-78"/>
              </a:rPr>
              <a:t> </a:t>
            </a:r>
            <a:r>
              <a:rPr lang="en-US" altLang="zh-TW" sz="2400" b="1" dirty="0">
                <a:latin typeface="+mj-lt"/>
                <a:ea typeface="華康儷金黑 Std W8" pitchFamily="34" charset="-120"/>
                <a:cs typeface="Andalus" pitchFamily="18" charset="-78"/>
              </a:rPr>
              <a:t> </a:t>
            </a:r>
            <a:r>
              <a:rPr lang="en-US" altLang="zh-TW" sz="2400" b="1" dirty="0" smtClean="0">
                <a:latin typeface="+mj-lt"/>
                <a:ea typeface="華康儷金黑 Std W8" pitchFamily="34" charset="-120"/>
                <a:cs typeface="Andalus" pitchFamily="18" charset="-78"/>
              </a:rPr>
              <a:t>         </a:t>
            </a:r>
            <a:r>
              <a:rPr lang="en-US" altLang="zh-TW" sz="2400" b="1" dirty="0">
                <a:latin typeface="+mj-lt"/>
                <a:ea typeface="華康儷金黑 Std W8" pitchFamily="34" charset="-120"/>
                <a:cs typeface="Andalus" pitchFamily="18" charset="-78"/>
              </a:rPr>
              <a:t> </a:t>
            </a:r>
            <a:r>
              <a:rPr lang="en-US" altLang="zh-TW" sz="2400" b="1" dirty="0" smtClean="0">
                <a:latin typeface="+mj-lt"/>
                <a:ea typeface="華康儷金黑 Std W8" pitchFamily="34" charset="-120"/>
                <a:cs typeface="Andalus" pitchFamily="18" charset="-78"/>
              </a:rPr>
              <a:t>   </a:t>
            </a:r>
            <a:r>
              <a:rPr lang="zh-TW" altLang="en-US" sz="2000" b="1" dirty="0">
                <a:latin typeface="+mj-lt"/>
                <a:ea typeface="華康儷金黑 Std W8" pitchFamily="34" charset="-120"/>
                <a:cs typeface="Andalus" pitchFamily="18" charset="-78"/>
              </a:rPr>
              <a:t>臺</a:t>
            </a:r>
            <a:r>
              <a:rPr lang="zh-TW" altLang="en-US" sz="2000" b="1" dirty="0" smtClean="0">
                <a:latin typeface="華康儷金黑 Std W8" pitchFamily="34" charset="-120"/>
                <a:ea typeface="華康儷金黑 Std W8" pitchFamily="34" charset="-120"/>
                <a:cs typeface="Andalus" pitchFamily="18" charset="-78"/>
              </a:rPr>
              <a:t>灣</a:t>
            </a:r>
            <a:r>
              <a:rPr lang="zh-TW" altLang="en-US" sz="2000" b="1" dirty="0">
                <a:latin typeface="華康儷金黑 Std W8" pitchFamily="34" charset="-120"/>
                <a:ea typeface="華康儷金黑 Std W8" pitchFamily="34" charset="-120"/>
                <a:cs typeface="Andalus" pitchFamily="18" charset="-78"/>
              </a:rPr>
              <a:t>蛋白體</a:t>
            </a:r>
            <a:r>
              <a:rPr lang="zh-TW" altLang="en-US" sz="2000" b="1" dirty="0" smtClean="0">
                <a:latin typeface="華康儷金黑 Std W8" pitchFamily="34" charset="-120"/>
                <a:ea typeface="華康儷金黑 Std W8" pitchFamily="34" charset="-120"/>
                <a:cs typeface="Andalus" pitchFamily="18" charset="-78"/>
              </a:rPr>
              <a:t>學會</a:t>
            </a:r>
            <a:endParaRPr lang="en-US" altLang="zh-TW" sz="2000" b="1" dirty="0" smtClean="0">
              <a:latin typeface="華康儷金黑 Std W8" pitchFamily="34" charset="-120"/>
              <a:ea typeface="華康儷金黑 Std W8" pitchFamily="34" charset="-120"/>
              <a:cs typeface="Andalus" pitchFamily="18" charset="-78"/>
            </a:endParaRPr>
          </a:p>
          <a:p>
            <a:endParaRPr lang="en-US" altLang="zh-TW" sz="2000" dirty="0" smtClean="0">
              <a:latin typeface="+mj-lt"/>
              <a:ea typeface="華康儷金黑 Std W8" pitchFamily="34" charset="-120"/>
              <a:cs typeface="Andalus" pitchFamily="18" charset="-78"/>
            </a:endParaRPr>
          </a:p>
          <a:p>
            <a:r>
              <a:rPr lang="en-US" altLang="zh-TW" sz="2000" b="1" dirty="0">
                <a:latin typeface="+mj-lt"/>
                <a:ea typeface="華康儷金黑 Std W8" pitchFamily="34" charset="-120"/>
                <a:cs typeface="Andalus" pitchFamily="18" charset="-78"/>
              </a:rPr>
              <a:t> </a:t>
            </a:r>
            <a:r>
              <a:rPr lang="en-US" altLang="zh-TW" sz="2000" b="1" dirty="0" smtClean="0">
                <a:latin typeface="+mj-lt"/>
                <a:ea typeface="華康儷金黑 Std W8" pitchFamily="34" charset="-120"/>
                <a:cs typeface="Andalus" pitchFamily="18" charset="-78"/>
              </a:rPr>
              <a:t>                                        </a:t>
            </a:r>
            <a:r>
              <a:rPr lang="zh-TW" altLang="en-US" sz="2000" b="1" dirty="0" smtClean="0">
                <a:latin typeface="華康儷金黑 Std W8" pitchFamily="34" charset="-120"/>
                <a:ea typeface="華康儷金黑 Std W8" pitchFamily="34" charset="-120"/>
                <a:cs typeface="Andalus" pitchFamily="18" charset="-78"/>
              </a:rPr>
              <a:t>臺</a:t>
            </a:r>
            <a:r>
              <a:rPr lang="zh-TW" altLang="en-US" sz="2000" b="1" dirty="0">
                <a:latin typeface="華康儷金黑 Std W8" pitchFamily="34" charset="-120"/>
                <a:ea typeface="華康儷金黑 Std W8" pitchFamily="34" charset="-120"/>
                <a:cs typeface="Andalus" pitchFamily="18" charset="-78"/>
              </a:rPr>
              <a:t>北醫學大學醫學科學</a:t>
            </a:r>
            <a:r>
              <a:rPr lang="zh-TW" altLang="en-US" sz="2000" b="1" dirty="0" smtClean="0">
                <a:latin typeface="華康儷金黑 Std W8" pitchFamily="34" charset="-120"/>
                <a:ea typeface="華康儷金黑 Std W8" pitchFamily="34" charset="-120"/>
                <a:cs typeface="Andalus" pitchFamily="18" charset="-78"/>
              </a:rPr>
              <a:t>研究所</a:t>
            </a:r>
            <a:endParaRPr lang="en-US" altLang="zh-TW" sz="2000" b="1" dirty="0">
              <a:latin typeface="華康儷金黑 Std W8" pitchFamily="34" charset="-120"/>
              <a:ea typeface="華康儷金黑 Std W8" pitchFamily="34" charset="-120"/>
              <a:cs typeface="Andalus" pitchFamily="18" charset="-78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264096" y="9137104"/>
            <a:ext cx="2624022" cy="492717"/>
          </a:xfrm>
          <a:prstGeom prst="rect">
            <a:avLst/>
          </a:prstGeom>
          <a:solidFill>
            <a:schemeClr val="accent5">
              <a:lumMod val="90000"/>
            </a:schemeClr>
          </a:solidFill>
        </p:spPr>
        <p:txBody>
          <a:bodyPr wrap="none" lIns="122191" tIns="61096" rIns="122191" bIns="61096" rtlCol="0">
            <a:spAutoFit/>
          </a:bodyPr>
          <a:lstStyle/>
          <a:p>
            <a:r>
              <a:rPr lang="en-US" altLang="zh-TW" sz="2400" b="1" dirty="0">
                <a:solidFill>
                  <a:srgbClr val="663300"/>
                </a:solidFill>
                <a:latin typeface="+mn-lt"/>
                <a:ea typeface="+mn-ea"/>
              </a:rPr>
              <a:t>Invited </a:t>
            </a:r>
            <a:r>
              <a:rPr lang="en-US" altLang="zh-TW" sz="2400" b="1" dirty="0" smtClean="0">
                <a:solidFill>
                  <a:srgbClr val="663300"/>
                </a:solidFill>
                <a:latin typeface="+mn-lt"/>
                <a:ea typeface="+mn-ea"/>
              </a:rPr>
              <a:t>Speaker:</a:t>
            </a:r>
            <a:endParaRPr lang="en-US" altLang="zh-TW" sz="2400" b="1" dirty="0">
              <a:solidFill>
                <a:srgbClr val="663300"/>
              </a:solidFill>
              <a:latin typeface="+mn-lt"/>
              <a:ea typeface="+mn-ea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264096" y="7708283"/>
            <a:ext cx="3943293" cy="492717"/>
          </a:xfrm>
          <a:prstGeom prst="rect">
            <a:avLst/>
          </a:prstGeom>
          <a:solidFill>
            <a:schemeClr val="accent5">
              <a:lumMod val="90000"/>
            </a:schemeClr>
          </a:solidFill>
        </p:spPr>
        <p:txBody>
          <a:bodyPr wrap="none" lIns="122191" tIns="61096" rIns="122191" bIns="61096" rtlCol="0">
            <a:spAutoFit/>
          </a:bodyPr>
          <a:lstStyle/>
          <a:p>
            <a:r>
              <a:rPr lang="en-US" altLang="zh-TW" b="1" dirty="0" smtClean="0">
                <a:solidFill>
                  <a:srgbClr val="663300"/>
                </a:solidFill>
                <a:latin typeface="+mn-lt"/>
                <a:ea typeface="+mn-ea"/>
              </a:rPr>
              <a:t>Plenary </a:t>
            </a:r>
            <a:r>
              <a:rPr lang="en-US" altLang="zh-TW" b="1" dirty="0" smtClean="0">
                <a:solidFill>
                  <a:srgbClr val="663300"/>
                </a:solidFill>
                <a:latin typeface="+mn-lt"/>
                <a:ea typeface="+mn-ea"/>
              </a:rPr>
              <a:t>Lecture Speaker</a:t>
            </a:r>
            <a:r>
              <a:rPr lang="en-US" altLang="zh-TW" sz="2400" b="1" dirty="0" smtClean="0">
                <a:solidFill>
                  <a:srgbClr val="663300"/>
                </a:solidFill>
                <a:latin typeface="+mn-lt"/>
                <a:ea typeface="+mn-ea"/>
              </a:rPr>
              <a:t>:</a:t>
            </a:r>
            <a:endParaRPr lang="en-US" altLang="zh-TW" sz="2400" b="1" dirty="0">
              <a:solidFill>
                <a:srgbClr val="663300"/>
              </a:solidFill>
              <a:latin typeface="+mn-lt"/>
              <a:ea typeface="+mn-ea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6110" y="11957335"/>
            <a:ext cx="9579026" cy="769716"/>
          </a:xfrm>
          <a:prstGeom prst="rect">
            <a:avLst/>
          </a:prstGeom>
        </p:spPr>
        <p:txBody>
          <a:bodyPr wrap="square" lIns="122191" tIns="61096" rIns="122191" bIns="61096">
            <a:spAutoFit/>
          </a:bodyPr>
          <a:lstStyle/>
          <a:p>
            <a:r>
              <a:rPr lang="en-US" altLang="zh-TW" b="1" dirty="0" smtClean="0">
                <a:solidFill>
                  <a:srgbClr val="DE8400"/>
                </a:solidFill>
              </a:rPr>
              <a:t> </a:t>
            </a:r>
            <a:r>
              <a:rPr lang="en-US" altLang="zh-TW" sz="1800" b="1" dirty="0" smtClean="0">
                <a:solidFill>
                  <a:srgbClr val="DE8400"/>
                </a:solidFill>
              </a:rPr>
              <a:t>Contact:</a:t>
            </a:r>
          </a:p>
          <a:p>
            <a:r>
              <a:rPr lang="en-US" altLang="zh-TW" sz="1800" b="1" dirty="0">
                <a:solidFill>
                  <a:srgbClr val="DE8400"/>
                </a:solidFill>
                <a:ea typeface="華康儷金黑 Std W8" pitchFamily="34" charset="-120"/>
                <a:cs typeface="Andalus" pitchFamily="18" charset="-78"/>
              </a:rPr>
              <a:t> </a:t>
            </a:r>
            <a:r>
              <a:rPr lang="en-US" altLang="zh-TW" sz="1800" b="1" dirty="0" smtClean="0">
                <a:solidFill>
                  <a:srgbClr val="DE8400"/>
                </a:solidFill>
                <a:ea typeface="華康儷金黑 Std W8" pitchFamily="34" charset="-120"/>
                <a:cs typeface="Andalus" pitchFamily="18" charset="-78"/>
              </a:rPr>
              <a:t>     </a:t>
            </a:r>
            <a:r>
              <a:rPr lang="en-US" altLang="zh-TW" sz="1400" dirty="0" err="1" smtClean="0">
                <a:ea typeface="華康儷金黑 Std W8" pitchFamily="34" charset="-120"/>
                <a:cs typeface="Andalus" pitchFamily="18" charset="-78"/>
              </a:rPr>
              <a:t>Chien</a:t>
            </a:r>
            <a:r>
              <a:rPr lang="en-US" altLang="zh-TW" sz="1400" dirty="0" smtClean="0">
                <a:ea typeface="華康儷金黑 Std W8" pitchFamily="34" charset="-120"/>
                <a:cs typeface="Andalus" pitchFamily="18" charset="-78"/>
              </a:rPr>
              <a:t>-Pei </a:t>
            </a:r>
            <a:r>
              <a:rPr lang="en-US" altLang="zh-TW" sz="1400" dirty="0">
                <a:ea typeface="華康儷金黑 Std W8" pitchFamily="34" charset="-120"/>
                <a:cs typeface="Andalus" pitchFamily="18" charset="-78"/>
              </a:rPr>
              <a:t>Lu, </a:t>
            </a:r>
            <a:r>
              <a:rPr lang="en-US" altLang="zh-TW" sz="1400" dirty="0" smtClean="0">
                <a:ea typeface="華康儷金黑 Std W8" pitchFamily="34" charset="-120"/>
                <a:cs typeface="Andalus" pitchFamily="18" charset="-78"/>
              </a:rPr>
              <a:t>E-mail: </a:t>
            </a:r>
            <a:r>
              <a:rPr lang="en-US" altLang="zh-TW" sz="1400" dirty="0" smtClean="0">
                <a:ea typeface="華康儷金黑 Std W8" pitchFamily="34" charset="-120"/>
                <a:cs typeface="Andalus" pitchFamily="18" charset="-78"/>
                <a:hlinkClick r:id="rId3"/>
              </a:rPr>
              <a:t>lu99@tmu.edu.tw</a:t>
            </a:r>
            <a:r>
              <a:rPr lang="en-US" altLang="zh-TW" sz="1400" dirty="0" smtClean="0">
                <a:ea typeface="華康儷金黑 Std W8" pitchFamily="34" charset="-120"/>
                <a:cs typeface="Andalus" pitchFamily="18" charset="-78"/>
              </a:rPr>
              <a:t>  Tel</a:t>
            </a:r>
            <a:r>
              <a:rPr lang="en-US" altLang="zh-TW" sz="1400" dirty="0">
                <a:ea typeface="華康儷金黑 Std W8" pitchFamily="34" charset="-120"/>
                <a:cs typeface="Andalus" pitchFamily="18" charset="-78"/>
              </a:rPr>
              <a:t>: </a:t>
            </a:r>
            <a:r>
              <a:rPr lang="en-US" altLang="zh-TW" sz="1400" dirty="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886-2-2736-1661 ext.3411</a:t>
            </a:r>
            <a:r>
              <a:rPr lang="en-US" altLang="zh-TW" sz="1400" dirty="0">
                <a:ea typeface="華康儷金黑 Std W8" pitchFamily="34" charset="-120"/>
                <a:cs typeface="Andalus" pitchFamily="18" charset="-78"/>
              </a:rPr>
              <a:t>  </a:t>
            </a:r>
            <a:r>
              <a:rPr lang="en-US" altLang="zh-TW" sz="1400" dirty="0" smtClean="0">
                <a:ea typeface="華康儷金黑 Std W8" pitchFamily="34" charset="-120"/>
                <a:cs typeface="Andalus" pitchFamily="18" charset="-78"/>
              </a:rPr>
              <a:t>Fax</a:t>
            </a:r>
            <a:r>
              <a:rPr lang="en-US" altLang="zh-TW" sz="1400" dirty="0" smtClean="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:886-2-23778620</a:t>
            </a:r>
            <a:endParaRPr lang="en-US" altLang="zh-TW" sz="1400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264096" y="5764067"/>
            <a:ext cx="2222887" cy="492717"/>
          </a:xfrm>
          <a:prstGeom prst="rect">
            <a:avLst/>
          </a:prstGeom>
          <a:solidFill>
            <a:schemeClr val="accent5">
              <a:lumMod val="90000"/>
            </a:schemeClr>
          </a:solidFill>
        </p:spPr>
        <p:txBody>
          <a:bodyPr wrap="none" lIns="122191" tIns="61096" rIns="122191" bIns="61096" rtlCol="0">
            <a:spAutoFit/>
          </a:bodyPr>
          <a:lstStyle/>
          <a:p>
            <a:r>
              <a:rPr lang="en-US" altLang="zh-TW" sz="2400" b="1" dirty="0">
                <a:solidFill>
                  <a:srgbClr val="663300"/>
                </a:solidFill>
                <a:latin typeface="+mn-lt"/>
                <a:ea typeface="+mn-ea"/>
              </a:rPr>
              <a:t>Major Topics:</a:t>
            </a:r>
          </a:p>
        </p:txBody>
      </p:sp>
      <p:sp>
        <p:nvSpPr>
          <p:cNvPr id="14" name="矩形 13"/>
          <p:cNvSpPr/>
          <p:nvPr/>
        </p:nvSpPr>
        <p:spPr>
          <a:xfrm>
            <a:off x="470759" y="6270444"/>
            <a:ext cx="8774222" cy="1354492"/>
          </a:xfrm>
          <a:prstGeom prst="rect">
            <a:avLst/>
          </a:prstGeom>
        </p:spPr>
        <p:txBody>
          <a:bodyPr wrap="square" lIns="122191" tIns="61096" rIns="122191" bIns="61096">
            <a:spAutoFit/>
          </a:bodyPr>
          <a:lstStyle/>
          <a:p>
            <a:pPr marL="358775" indent="-358775">
              <a:buFont typeface="+mj-lt"/>
              <a:buAutoNum type="arabicPeriod"/>
            </a:pPr>
            <a:r>
              <a:rPr lang="en-US" altLang="zh-TW" sz="2000" b="1" dirty="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Translational Medicine in Cancer Biology</a:t>
            </a:r>
            <a:endParaRPr lang="zh-TW" altLang="zh-TW" sz="2000" b="1" dirty="0"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  <a:p>
            <a:pPr marL="358775" indent="-358775">
              <a:buFont typeface="+mj-lt"/>
              <a:buAutoNum type="arabicPeriod"/>
            </a:pPr>
            <a:r>
              <a:rPr lang="en-US" altLang="zh-TW" sz="2000" b="1" dirty="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Translational Medicine in Neuron Disorder</a:t>
            </a:r>
            <a:endParaRPr lang="zh-TW" altLang="zh-TW" sz="2000" b="1" dirty="0"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  <a:p>
            <a:pPr marL="358775" indent="-358775">
              <a:buFont typeface="+mj-lt"/>
              <a:buAutoNum type="arabicPeriod"/>
            </a:pPr>
            <a:r>
              <a:rPr lang="en-US" altLang="zh-TW" sz="2000" b="1" dirty="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Chromosome Centric &amp; Stem Cell Research</a:t>
            </a:r>
            <a:endParaRPr lang="zh-TW" altLang="zh-TW" sz="2000" b="1" dirty="0"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  <a:p>
            <a:pPr marL="358775" indent="-358775">
              <a:buFont typeface="+mj-lt"/>
              <a:buAutoNum type="arabicPeriod"/>
            </a:pPr>
            <a:r>
              <a:rPr lang="en-US" altLang="zh-TW" sz="2000" b="1" dirty="0" err="1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Biosignatures</a:t>
            </a:r>
            <a:r>
              <a:rPr lang="en-US" altLang="zh-TW" sz="2000" b="1" dirty="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in Translational Medicine</a:t>
            </a:r>
            <a:endParaRPr lang="zh-TW" altLang="zh-TW" sz="2000" b="1" dirty="0"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336104" y="8254150"/>
            <a:ext cx="9145016" cy="738938"/>
          </a:xfrm>
          <a:prstGeom prst="rect">
            <a:avLst/>
          </a:prstGeom>
        </p:spPr>
        <p:txBody>
          <a:bodyPr wrap="square" lIns="122191" tIns="61096" rIns="122191" bIns="61096">
            <a:spAutoFit/>
          </a:bodyPr>
          <a:lstStyle/>
          <a:p>
            <a:r>
              <a:rPr lang="en-US" altLang="zh-TW" sz="2000" b="1" dirty="0" smtClean="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  <a:r>
              <a:rPr lang="en-US" altLang="zh-TW" sz="2000" b="1" dirty="0" smtClean="0">
                <a:latin typeface="+mj-lt"/>
                <a:ea typeface="Arial Unicode MS" pitchFamily="34" charset="-120"/>
                <a:cs typeface="Arial Unicode MS" pitchFamily="34" charset="-120"/>
              </a:rPr>
              <a:t>John </a:t>
            </a:r>
            <a:r>
              <a:rPr lang="en-US" altLang="zh-TW" sz="2000" b="1" dirty="0">
                <a:latin typeface="+mj-lt"/>
                <a:ea typeface="Arial Unicode MS" pitchFamily="34" charset="-120"/>
                <a:cs typeface="Arial Unicode MS" pitchFamily="34" charset="-120"/>
              </a:rPr>
              <a:t>R. </a:t>
            </a:r>
            <a:r>
              <a:rPr lang="en-US" altLang="zh-TW" sz="2000" b="1" dirty="0" smtClean="0">
                <a:latin typeface="+mj-lt"/>
                <a:ea typeface="Arial Unicode MS" pitchFamily="34" charset="-120"/>
                <a:cs typeface="Arial Unicode MS" pitchFamily="34" charset="-120"/>
              </a:rPr>
              <a:t>Yates</a:t>
            </a:r>
            <a:r>
              <a:rPr lang="en-US" altLang="zh-TW" sz="2000" b="1" dirty="0">
                <a:latin typeface="+mj-lt"/>
                <a:ea typeface="Arial Unicode MS" pitchFamily="34" charset="-120"/>
                <a:cs typeface="Arial Unicode MS" pitchFamily="34" charset="-120"/>
              </a:rPr>
              <a:t> </a:t>
            </a:r>
            <a:r>
              <a:rPr lang="en-US" altLang="zh-TW" sz="1400" dirty="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(</a:t>
            </a:r>
            <a:r>
              <a:rPr lang="en-US" altLang="zh-TW" sz="1400" dirty="0" err="1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Dept</a:t>
            </a:r>
            <a:r>
              <a:rPr lang="en-US" altLang="zh-TW" sz="1400" dirty="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  <a:r>
              <a:rPr lang="en-US" altLang="zh-TW" sz="1400" dirty="0" err="1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Chem</a:t>
            </a:r>
            <a:r>
              <a:rPr lang="en-US" altLang="zh-TW" sz="1400" dirty="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  <a:r>
              <a:rPr lang="en-US" altLang="zh-TW" sz="1400" dirty="0" smtClean="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Physiology, The </a:t>
            </a:r>
            <a:r>
              <a:rPr lang="en-US" altLang="zh-TW" sz="1400" dirty="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Scripps Research Institute, La Jolla, CA, USA)</a:t>
            </a:r>
          </a:p>
          <a:p>
            <a:r>
              <a:rPr lang="en-US" altLang="zh-TW" sz="2000" b="1" dirty="0" smtClean="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  <a:r>
              <a:rPr lang="en-US" altLang="zh-TW" sz="2000" b="1" dirty="0" smtClean="0">
                <a:latin typeface="+mj-lt"/>
                <a:ea typeface="Arial Unicode MS" pitchFamily="34" charset="-120"/>
                <a:cs typeface="Arial Unicode MS" pitchFamily="34" charset="-120"/>
              </a:rPr>
              <a:t>Pierre </a:t>
            </a:r>
            <a:r>
              <a:rPr lang="en-US" altLang="zh-TW" sz="2000" b="1" dirty="0" err="1">
                <a:latin typeface="+mj-lt"/>
                <a:ea typeface="Arial Unicode MS" pitchFamily="34" charset="-120"/>
                <a:cs typeface="Arial Unicode MS" pitchFamily="34" charset="-120"/>
              </a:rPr>
              <a:t>Legrain</a:t>
            </a:r>
            <a:r>
              <a:rPr lang="en-US" altLang="zh-TW" sz="2000" b="1" dirty="0">
                <a:latin typeface="+mj-lt"/>
                <a:ea typeface="Arial Unicode MS" pitchFamily="34" charset="-120"/>
                <a:cs typeface="Arial Unicode MS" pitchFamily="34" charset="-120"/>
              </a:rPr>
              <a:t> </a:t>
            </a:r>
            <a:r>
              <a:rPr lang="en-US" altLang="zh-TW" sz="1400" dirty="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(</a:t>
            </a:r>
            <a:r>
              <a:rPr lang="en-US" altLang="zh-TW" sz="1400" dirty="0" err="1" smtClean="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Dept</a:t>
            </a:r>
            <a:r>
              <a:rPr lang="en-US" altLang="zh-TW" sz="1400" dirty="0" smtClean="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Life </a:t>
            </a:r>
            <a:r>
              <a:rPr lang="en-US" altLang="zh-TW" sz="1400" dirty="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Sciences Division, Commissariat à </a:t>
            </a:r>
            <a:r>
              <a:rPr lang="en-US" altLang="zh-TW" sz="1400" dirty="0" err="1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l’Energie</a:t>
            </a:r>
            <a:r>
              <a:rPr lang="en-US" altLang="zh-TW" sz="1400" dirty="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  <a:r>
              <a:rPr lang="en-US" altLang="zh-TW" sz="1400" dirty="0" err="1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Atomique</a:t>
            </a:r>
            <a:r>
              <a:rPr lang="en-US" altLang="zh-TW" sz="1400" dirty="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, France)</a:t>
            </a:r>
            <a:endParaRPr lang="zh-TW" altLang="en-US" sz="1400" dirty="0"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5275056" y="9155408"/>
            <a:ext cx="3413976" cy="3078040"/>
          </a:xfrm>
          <a:prstGeom prst="rect">
            <a:avLst/>
          </a:prstGeom>
          <a:noFill/>
        </p:spPr>
        <p:txBody>
          <a:bodyPr wrap="square" lIns="122191" tIns="61096" rIns="122191" bIns="61096" rtlCol="0">
            <a:spAutoFit/>
          </a:bodyPr>
          <a:lstStyle/>
          <a:p>
            <a:r>
              <a:rPr lang="zh-TW" altLang="en-US" sz="1600" b="1" dirty="0">
                <a:latin typeface="華康儷金黑 Std W8" pitchFamily="34" charset="-120"/>
                <a:ea typeface="華康儷金黑 Std W8" pitchFamily="34" charset="-120"/>
                <a:cs typeface="Andalus" pitchFamily="18" charset="-78"/>
              </a:rPr>
              <a:t>蔡明道 院士 </a:t>
            </a:r>
            <a:r>
              <a:rPr lang="en-US" altLang="zh-TW" sz="1600" b="1" dirty="0">
                <a:latin typeface="華康儷金黑 Std W8" pitchFamily="34" charset="-120"/>
                <a:ea typeface="華康儷金黑 Std W8" pitchFamily="34" charset="-120"/>
                <a:cs typeface="Andalus" pitchFamily="18" charset="-78"/>
              </a:rPr>
              <a:t>(</a:t>
            </a:r>
            <a:r>
              <a:rPr lang="zh-TW" altLang="en-US" sz="1600" b="1" dirty="0">
                <a:latin typeface="華康儷金黑 Std W8" pitchFamily="34" charset="-120"/>
                <a:ea typeface="華康儷金黑 Std W8" pitchFamily="34" charset="-120"/>
                <a:cs typeface="Andalus" pitchFamily="18" charset="-78"/>
              </a:rPr>
              <a:t>中央研究院</a:t>
            </a:r>
            <a:r>
              <a:rPr lang="en-US" altLang="zh-TW" sz="1600" b="1" dirty="0">
                <a:latin typeface="華康儷金黑 Std W8" pitchFamily="34" charset="-120"/>
                <a:ea typeface="華康儷金黑 Std W8" pitchFamily="34" charset="-120"/>
                <a:cs typeface="Andalus" pitchFamily="18" charset="-78"/>
              </a:rPr>
              <a:t>)</a:t>
            </a:r>
          </a:p>
          <a:p>
            <a:r>
              <a:rPr lang="zh-TW" altLang="en-US" sz="1600" b="1" dirty="0">
                <a:latin typeface="華康儷金黑 Std W8" pitchFamily="34" charset="-120"/>
                <a:ea typeface="華康儷金黑 Std W8" pitchFamily="34" charset="-120"/>
                <a:cs typeface="Andalus" pitchFamily="18" charset="-78"/>
              </a:rPr>
              <a:t>吳金洌 教授 </a:t>
            </a:r>
            <a:r>
              <a:rPr lang="en-US" altLang="zh-TW" sz="1600" b="1" dirty="0">
                <a:latin typeface="華康儷金黑 Std W8" pitchFamily="34" charset="-120"/>
                <a:ea typeface="華康儷金黑 Std W8" pitchFamily="34" charset="-120"/>
                <a:cs typeface="Andalus" pitchFamily="18" charset="-78"/>
              </a:rPr>
              <a:t>(</a:t>
            </a:r>
            <a:r>
              <a:rPr lang="zh-TW" altLang="en-US" sz="1600" b="1" dirty="0">
                <a:latin typeface="華康儷金黑 Std W8" pitchFamily="34" charset="-120"/>
                <a:ea typeface="華康儷金黑 Std W8" pitchFamily="34" charset="-120"/>
                <a:cs typeface="Andalus" pitchFamily="18" charset="-78"/>
              </a:rPr>
              <a:t>中央研究院</a:t>
            </a:r>
            <a:r>
              <a:rPr lang="en-US" altLang="zh-TW" sz="1600" b="1" dirty="0">
                <a:latin typeface="華康儷金黑 Std W8" pitchFamily="34" charset="-120"/>
                <a:ea typeface="華康儷金黑 Std W8" pitchFamily="34" charset="-120"/>
                <a:cs typeface="Andalus" pitchFamily="18" charset="-78"/>
              </a:rPr>
              <a:t>)</a:t>
            </a:r>
          </a:p>
          <a:p>
            <a:r>
              <a:rPr lang="zh-TW" altLang="en-US" sz="1600" b="1" dirty="0">
                <a:latin typeface="華康儷金黑 Std W8" pitchFamily="34" charset="-120"/>
                <a:ea typeface="華康儷金黑 Std W8" pitchFamily="34" charset="-120"/>
                <a:cs typeface="Andalus" pitchFamily="18" charset="-78"/>
              </a:rPr>
              <a:t>陳玉如 教授 </a:t>
            </a:r>
            <a:r>
              <a:rPr lang="en-US" altLang="zh-TW" sz="1600" b="1" dirty="0">
                <a:latin typeface="華康儷金黑 Std W8" pitchFamily="34" charset="-120"/>
                <a:ea typeface="華康儷金黑 Std W8" pitchFamily="34" charset="-120"/>
                <a:cs typeface="Andalus" pitchFamily="18" charset="-78"/>
              </a:rPr>
              <a:t>(</a:t>
            </a:r>
            <a:r>
              <a:rPr lang="zh-TW" altLang="en-US" sz="1600" b="1" dirty="0">
                <a:latin typeface="華康儷金黑 Std W8" pitchFamily="34" charset="-120"/>
                <a:ea typeface="華康儷金黑 Std W8" pitchFamily="34" charset="-120"/>
                <a:cs typeface="Andalus" pitchFamily="18" charset="-78"/>
              </a:rPr>
              <a:t>中央研究院</a:t>
            </a:r>
            <a:r>
              <a:rPr lang="en-US" altLang="zh-TW" sz="1600" b="1" dirty="0">
                <a:latin typeface="華康儷金黑 Std W8" pitchFamily="34" charset="-120"/>
                <a:ea typeface="華康儷金黑 Std W8" pitchFamily="34" charset="-120"/>
                <a:cs typeface="Andalus" pitchFamily="18" charset="-78"/>
              </a:rPr>
              <a:t>)</a:t>
            </a:r>
          </a:p>
          <a:p>
            <a:r>
              <a:rPr lang="zh-TW" altLang="en-US" sz="1600" b="1" dirty="0">
                <a:latin typeface="華康儷金黑 Std W8" pitchFamily="34" charset="-120"/>
                <a:ea typeface="華康儷金黑 Std W8" pitchFamily="34" charset="-120"/>
                <a:cs typeface="Andalus" pitchFamily="18" charset="-78"/>
              </a:rPr>
              <a:t>張智芬 教授 </a:t>
            </a:r>
            <a:r>
              <a:rPr lang="en-US" altLang="zh-TW" sz="1600" b="1" dirty="0">
                <a:latin typeface="華康儷金黑 Std W8" pitchFamily="34" charset="-120"/>
                <a:ea typeface="華康儷金黑 Std W8" pitchFamily="34" charset="-120"/>
                <a:cs typeface="Andalus" pitchFamily="18" charset="-78"/>
              </a:rPr>
              <a:t>(</a:t>
            </a:r>
            <a:r>
              <a:rPr lang="zh-TW" altLang="en-US" sz="1600" b="1" dirty="0">
                <a:latin typeface="華康儷金黑 Std W8" pitchFamily="34" charset="-120"/>
                <a:ea typeface="華康儷金黑 Std W8" pitchFamily="34" charset="-120"/>
                <a:cs typeface="Andalus" pitchFamily="18" charset="-78"/>
              </a:rPr>
              <a:t>陽明大學</a:t>
            </a:r>
            <a:r>
              <a:rPr lang="en-US" altLang="zh-TW" sz="1600" b="1" dirty="0">
                <a:latin typeface="華康儷金黑 Std W8" pitchFamily="34" charset="-120"/>
                <a:ea typeface="華康儷金黑 Std W8" pitchFamily="34" charset="-120"/>
                <a:cs typeface="Andalus" pitchFamily="18" charset="-78"/>
              </a:rPr>
              <a:t>)</a:t>
            </a:r>
          </a:p>
          <a:p>
            <a:r>
              <a:rPr lang="zh-TW" altLang="en-US" sz="1600" b="1" dirty="0">
                <a:latin typeface="華康儷金黑 Std W8" pitchFamily="34" charset="-120"/>
                <a:ea typeface="華康儷金黑 Std W8" pitchFamily="34" charset="-120"/>
                <a:cs typeface="Andalus" pitchFamily="18" charset="-78"/>
              </a:rPr>
              <a:t>張明熙 教授 </a:t>
            </a:r>
            <a:r>
              <a:rPr lang="en-US" altLang="zh-TW" sz="1600" b="1" dirty="0">
                <a:latin typeface="華康儷金黑 Std W8" pitchFamily="34" charset="-120"/>
                <a:ea typeface="華康儷金黑 Std W8" pitchFamily="34" charset="-120"/>
                <a:cs typeface="Andalus" pitchFamily="18" charset="-78"/>
              </a:rPr>
              <a:t>(</a:t>
            </a:r>
            <a:r>
              <a:rPr lang="zh-TW" altLang="en-US" sz="1600" b="1" dirty="0">
                <a:latin typeface="華康儷金黑 Std W8" pitchFamily="34" charset="-120"/>
                <a:ea typeface="華康儷金黑 Std W8" pitchFamily="34" charset="-120"/>
                <a:cs typeface="Andalus" pitchFamily="18" charset="-78"/>
              </a:rPr>
              <a:t>成功大學</a:t>
            </a:r>
            <a:r>
              <a:rPr lang="en-US" altLang="zh-TW" sz="1600" b="1" dirty="0">
                <a:latin typeface="華康儷金黑 Std W8" pitchFamily="34" charset="-120"/>
                <a:ea typeface="華康儷金黑 Std W8" pitchFamily="34" charset="-120"/>
                <a:cs typeface="Andalus" pitchFamily="18" charset="-78"/>
              </a:rPr>
              <a:t>)</a:t>
            </a:r>
          </a:p>
          <a:p>
            <a:r>
              <a:rPr lang="zh-TW" altLang="en-US" sz="1600" b="1" dirty="0">
                <a:latin typeface="華康儷金黑 Std W8" pitchFamily="34" charset="-120"/>
                <a:ea typeface="華康儷金黑 Std W8" pitchFamily="34" charset="-120"/>
                <a:cs typeface="Andalus" pitchFamily="18" charset="-78"/>
              </a:rPr>
              <a:t>張玉生 教授 </a:t>
            </a:r>
            <a:r>
              <a:rPr lang="en-US" altLang="zh-TW" sz="1600" b="1" dirty="0">
                <a:latin typeface="華康儷金黑 Std W8" pitchFamily="34" charset="-120"/>
                <a:ea typeface="華康儷金黑 Std W8" pitchFamily="34" charset="-120"/>
                <a:cs typeface="Andalus" pitchFamily="18" charset="-78"/>
              </a:rPr>
              <a:t>(</a:t>
            </a:r>
            <a:r>
              <a:rPr lang="zh-TW" altLang="en-US" sz="1600" b="1" dirty="0">
                <a:latin typeface="華康儷金黑 Std W8" pitchFamily="34" charset="-120"/>
                <a:ea typeface="華康儷金黑 Std W8" pitchFamily="34" charset="-120"/>
                <a:cs typeface="Andalus" pitchFamily="18" charset="-78"/>
              </a:rPr>
              <a:t>長庚大學</a:t>
            </a:r>
            <a:r>
              <a:rPr lang="en-US" altLang="zh-TW" sz="1600" b="1" dirty="0">
                <a:latin typeface="華康儷金黑 Std W8" pitchFamily="34" charset="-120"/>
                <a:ea typeface="華康儷金黑 Std W8" pitchFamily="34" charset="-120"/>
                <a:cs typeface="Andalus" pitchFamily="18" charset="-78"/>
              </a:rPr>
              <a:t>)</a:t>
            </a:r>
          </a:p>
          <a:p>
            <a:r>
              <a:rPr lang="zh-TW" altLang="en-US" sz="1600" b="1" dirty="0">
                <a:latin typeface="華康儷金黑 Std W8" pitchFamily="34" charset="-120"/>
                <a:ea typeface="華康儷金黑 Std W8" pitchFamily="34" charset="-120"/>
                <a:cs typeface="Andalus" pitchFamily="18" charset="-78"/>
              </a:rPr>
              <a:t>華    瑜 教授 </a:t>
            </a:r>
            <a:r>
              <a:rPr lang="en-US" altLang="zh-TW" sz="1600" b="1" dirty="0">
                <a:latin typeface="華康儷金黑 Std W8" pitchFamily="34" charset="-120"/>
                <a:ea typeface="華康儷金黑 Std W8" pitchFamily="34" charset="-120"/>
                <a:cs typeface="Andalus" pitchFamily="18" charset="-78"/>
              </a:rPr>
              <a:t>(</a:t>
            </a:r>
            <a:r>
              <a:rPr lang="zh-TW" altLang="en-US" sz="1600" b="1" dirty="0">
                <a:latin typeface="華康儷金黑 Std W8" pitchFamily="34" charset="-120"/>
                <a:ea typeface="華康儷金黑 Std W8" pitchFamily="34" charset="-120"/>
                <a:cs typeface="Andalus" pitchFamily="18" charset="-78"/>
              </a:rPr>
              <a:t>高雄長庚紀念醫院</a:t>
            </a:r>
            <a:r>
              <a:rPr lang="en-US" altLang="zh-TW" sz="1600" b="1" dirty="0">
                <a:latin typeface="華康儷金黑 Std W8" pitchFamily="34" charset="-120"/>
                <a:ea typeface="華康儷金黑 Std W8" pitchFamily="34" charset="-120"/>
                <a:cs typeface="Andalus" pitchFamily="18" charset="-78"/>
              </a:rPr>
              <a:t>)</a:t>
            </a:r>
          </a:p>
          <a:p>
            <a:r>
              <a:rPr lang="zh-TW" altLang="en-US" sz="1600" b="1" dirty="0">
                <a:latin typeface="華康儷金黑 Std W8" pitchFamily="34" charset="-120"/>
                <a:ea typeface="華康儷金黑 Std W8" pitchFamily="34" charset="-120"/>
                <a:cs typeface="Andalus" pitchFamily="18" charset="-78"/>
              </a:rPr>
              <a:t>鄭雅文 教授 </a:t>
            </a:r>
            <a:r>
              <a:rPr lang="en-US" altLang="zh-TW" sz="1600" b="1" dirty="0">
                <a:latin typeface="華康儷金黑 Std W8" pitchFamily="34" charset="-120"/>
                <a:ea typeface="華康儷金黑 Std W8" pitchFamily="34" charset="-120"/>
                <a:cs typeface="Andalus" pitchFamily="18" charset="-78"/>
              </a:rPr>
              <a:t>(</a:t>
            </a:r>
            <a:r>
              <a:rPr lang="zh-TW" altLang="en-US" sz="1600" b="1" dirty="0">
                <a:latin typeface="華康儷金黑 Std W8" pitchFamily="34" charset="-120"/>
                <a:ea typeface="華康儷金黑 Std W8" pitchFamily="34" charset="-120"/>
                <a:cs typeface="Andalus" pitchFamily="18" charset="-78"/>
              </a:rPr>
              <a:t>臺北醫學大學 </a:t>
            </a:r>
            <a:r>
              <a:rPr lang="en-US" altLang="zh-TW" sz="1600" b="1" dirty="0">
                <a:latin typeface="華康儷金黑 Std W8" pitchFamily="34" charset="-120"/>
                <a:ea typeface="華康儷金黑 Std W8" pitchFamily="34" charset="-120"/>
                <a:cs typeface="Andalus" pitchFamily="18" charset="-78"/>
              </a:rPr>
              <a:t>)</a:t>
            </a:r>
          </a:p>
          <a:p>
            <a:r>
              <a:rPr lang="zh-TW" altLang="en-US" sz="1600" b="1" dirty="0">
                <a:latin typeface="華康儷金黑 Std W8" pitchFamily="34" charset="-120"/>
                <a:ea typeface="華康儷金黑 Std W8" pitchFamily="34" charset="-120"/>
                <a:cs typeface="Andalus" pitchFamily="18" charset="-78"/>
              </a:rPr>
              <a:t>鄧文炳 教授 </a:t>
            </a:r>
            <a:r>
              <a:rPr lang="en-US" altLang="zh-TW" sz="1600" b="1" dirty="0">
                <a:latin typeface="華康儷金黑 Std W8" pitchFamily="34" charset="-120"/>
                <a:ea typeface="華康儷金黑 Std W8" pitchFamily="34" charset="-120"/>
                <a:cs typeface="Andalus" pitchFamily="18" charset="-78"/>
              </a:rPr>
              <a:t>(</a:t>
            </a:r>
            <a:r>
              <a:rPr lang="zh-TW" altLang="en-US" sz="1600" b="1" dirty="0">
                <a:latin typeface="華康儷金黑 Std W8" pitchFamily="34" charset="-120"/>
                <a:ea typeface="華康儷金黑 Std W8" pitchFamily="34" charset="-120"/>
                <a:cs typeface="Andalus" pitchFamily="18" charset="-78"/>
              </a:rPr>
              <a:t>臺北醫學大學 </a:t>
            </a:r>
            <a:r>
              <a:rPr lang="en-US" altLang="zh-TW" sz="1600" b="1" dirty="0">
                <a:latin typeface="華康儷金黑 Std W8" pitchFamily="34" charset="-120"/>
                <a:ea typeface="華康儷金黑 Std W8" pitchFamily="34" charset="-120"/>
                <a:cs typeface="Andalus" pitchFamily="18" charset="-78"/>
              </a:rPr>
              <a:t>)</a:t>
            </a:r>
          </a:p>
          <a:p>
            <a:r>
              <a:rPr lang="zh-TW" altLang="en-US" sz="1600" b="1" dirty="0">
                <a:latin typeface="華康儷金黑 Std W8" pitchFamily="34" charset="-120"/>
                <a:ea typeface="華康儷金黑 Std W8" pitchFamily="34" charset="-120"/>
                <a:cs typeface="Andalus" pitchFamily="18" charset="-78"/>
              </a:rPr>
              <a:t>施子弼 教授 </a:t>
            </a:r>
            <a:r>
              <a:rPr lang="en-US" altLang="zh-TW" sz="1600" b="1" dirty="0">
                <a:latin typeface="華康儷金黑 Std W8" pitchFamily="34" charset="-120"/>
                <a:ea typeface="華康儷金黑 Std W8" pitchFamily="34" charset="-120"/>
                <a:cs typeface="Andalus" pitchFamily="18" charset="-78"/>
              </a:rPr>
              <a:t>(</a:t>
            </a:r>
            <a:r>
              <a:rPr lang="zh-TW" altLang="en-US" sz="1600" b="1" dirty="0">
                <a:latin typeface="華康儷金黑 Std W8" pitchFamily="34" charset="-120"/>
                <a:ea typeface="華康儷金黑 Std W8" pitchFamily="34" charset="-120"/>
                <a:cs typeface="Andalus" pitchFamily="18" charset="-78"/>
              </a:rPr>
              <a:t>臺北醫學大學 </a:t>
            </a:r>
            <a:r>
              <a:rPr lang="en-US" altLang="zh-TW" sz="1600" b="1" dirty="0">
                <a:latin typeface="華康儷金黑 Std W8" pitchFamily="34" charset="-120"/>
                <a:ea typeface="華康儷金黑 Std W8" pitchFamily="34" charset="-120"/>
                <a:cs typeface="Andalus" pitchFamily="18" charset="-78"/>
              </a:rPr>
              <a:t>)</a:t>
            </a:r>
          </a:p>
          <a:p>
            <a:r>
              <a:rPr lang="zh-TW" altLang="en-US" sz="1600" b="1" dirty="0">
                <a:latin typeface="華康儷金黑 Std W8" pitchFamily="34" charset="-120"/>
                <a:ea typeface="華康儷金黑 Std W8" pitchFamily="34" charset="-120"/>
                <a:cs typeface="Andalus" pitchFamily="18" charset="-78"/>
              </a:rPr>
              <a:t>曾啟瑞 教授 </a:t>
            </a:r>
            <a:r>
              <a:rPr lang="en-US" altLang="zh-TW" sz="1600" b="1" dirty="0">
                <a:latin typeface="華康儷金黑 Std W8" pitchFamily="34" charset="-120"/>
                <a:ea typeface="華康儷金黑 Std W8" pitchFamily="34" charset="-120"/>
                <a:cs typeface="Andalus" pitchFamily="18" charset="-78"/>
              </a:rPr>
              <a:t>(</a:t>
            </a:r>
            <a:r>
              <a:rPr lang="zh-TW" altLang="en-US" sz="1600" b="1" dirty="0">
                <a:latin typeface="華康儷金黑 Std W8" pitchFamily="34" charset="-120"/>
                <a:ea typeface="華康儷金黑 Std W8" pitchFamily="34" charset="-120"/>
                <a:cs typeface="Andalus" pitchFamily="18" charset="-78"/>
              </a:rPr>
              <a:t>臺北醫學大學 </a:t>
            </a:r>
            <a:r>
              <a:rPr lang="en-US" altLang="zh-TW" sz="1600" b="1" dirty="0">
                <a:latin typeface="華康儷金黑 Std W8" pitchFamily="34" charset="-120"/>
                <a:ea typeface="華康儷金黑 Std W8" pitchFamily="34" charset="-120"/>
                <a:cs typeface="Andalus" pitchFamily="18" charset="-78"/>
              </a:rPr>
              <a:t>)</a:t>
            </a:r>
          </a:p>
          <a:p>
            <a:r>
              <a:rPr lang="zh-TW" altLang="en-US" sz="1600" b="1" dirty="0">
                <a:latin typeface="華康儷金黑 Std W8" pitchFamily="34" charset="-120"/>
                <a:ea typeface="華康儷金黑 Std W8" pitchFamily="34" charset="-120"/>
                <a:cs typeface="Andalus" pitchFamily="18" charset="-78"/>
              </a:rPr>
              <a:t>胡朝榮 副教授 </a:t>
            </a:r>
            <a:r>
              <a:rPr lang="en-US" altLang="zh-TW" sz="1600" b="1" dirty="0">
                <a:latin typeface="華康儷金黑 Std W8" pitchFamily="34" charset="-120"/>
                <a:ea typeface="華康儷金黑 Std W8" pitchFamily="34" charset="-120"/>
                <a:cs typeface="Andalus" pitchFamily="18" charset="-78"/>
              </a:rPr>
              <a:t>(</a:t>
            </a:r>
            <a:r>
              <a:rPr lang="zh-TW" altLang="en-US" sz="1600" b="1" dirty="0">
                <a:latin typeface="華康儷金黑 Std W8" pitchFamily="34" charset="-120"/>
                <a:ea typeface="華康儷金黑 Std W8" pitchFamily="34" charset="-120"/>
                <a:cs typeface="Andalus" pitchFamily="18" charset="-78"/>
              </a:rPr>
              <a:t>臺北醫學大學 </a:t>
            </a:r>
            <a:r>
              <a:rPr lang="en-US" altLang="zh-TW" sz="1600" b="1" dirty="0">
                <a:latin typeface="華康儷金黑 Std W8" pitchFamily="34" charset="-120"/>
                <a:ea typeface="華康儷金黑 Std W8" pitchFamily="34" charset="-120"/>
                <a:cs typeface="Andalus" pitchFamily="18" charset="-78"/>
              </a:rPr>
              <a:t>)</a:t>
            </a:r>
          </a:p>
        </p:txBody>
      </p:sp>
      <p:sp>
        <p:nvSpPr>
          <p:cNvPr id="18" name="矩形 17"/>
          <p:cNvSpPr/>
          <p:nvPr/>
        </p:nvSpPr>
        <p:spPr>
          <a:xfrm>
            <a:off x="484647" y="9713168"/>
            <a:ext cx="4748001" cy="2093155"/>
          </a:xfrm>
          <a:prstGeom prst="rect">
            <a:avLst/>
          </a:prstGeom>
        </p:spPr>
        <p:txBody>
          <a:bodyPr wrap="none" lIns="122191" tIns="61096" rIns="122191" bIns="61096">
            <a:spAutoFit/>
          </a:bodyPr>
          <a:lstStyle/>
          <a:p>
            <a:r>
              <a:rPr lang="en-US" altLang="zh-TW" sz="1600" b="1" dirty="0"/>
              <a:t>Chan-</a:t>
            </a:r>
            <a:r>
              <a:rPr lang="en-US" altLang="zh-TW" sz="1600" b="1" dirty="0" err="1"/>
              <a:t>Wha</a:t>
            </a:r>
            <a:r>
              <a:rPr lang="en-US" altLang="zh-TW" sz="1600" b="1" dirty="0"/>
              <a:t> Kim </a:t>
            </a:r>
            <a:r>
              <a:rPr lang="en-US" altLang="zh-TW" sz="1600" dirty="0" smtClean="0"/>
              <a:t>(Korea Univ. KHUPO president)</a:t>
            </a:r>
            <a:endParaRPr lang="en-US" altLang="zh-TW" sz="1600" dirty="0"/>
          </a:p>
          <a:p>
            <a:r>
              <a:rPr lang="en-US" altLang="zh-TW" sz="1600" b="1" dirty="0" err="1"/>
              <a:t>Soo-Ik</a:t>
            </a:r>
            <a:r>
              <a:rPr lang="en-US" altLang="zh-TW" sz="1600" b="1" dirty="0"/>
              <a:t> Chang </a:t>
            </a:r>
            <a:r>
              <a:rPr lang="en-US" altLang="zh-TW" sz="1600" dirty="0"/>
              <a:t>(</a:t>
            </a:r>
            <a:r>
              <a:rPr lang="en-US" altLang="zh-TW" sz="1600" dirty="0" err="1"/>
              <a:t>Chungbuk</a:t>
            </a:r>
            <a:r>
              <a:rPr lang="en-US" altLang="zh-TW" sz="1600" dirty="0"/>
              <a:t> National </a:t>
            </a:r>
            <a:r>
              <a:rPr lang="en-US" altLang="zh-TW" sz="1600" dirty="0" err="1" smtClean="0"/>
              <a:t>Univ</a:t>
            </a:r>
            <a:r>
              <a:rPr lang="en-US" altLang="zh-TW" sz="1600" dirty="0" smtClean="0"/>
              <a:t>)</a:t>
            </a:r>
            <a:endParaRPr lang="en-US" altLang="zh-TW" sz="1600" dirty="0"/>
          </a:p>
          <a:p>
            <a:r>
              <a:rPr lang="en-US" altLang="zh-TW" sz="1600" b="1" dirty="0" err="1"/>
              <a:t>Quan</a:t>
            </a:r>
            <a:r>
              <a:rPr lang="en-US" altLang="zh-TW" sz="1600" b="1" dirty="0"/>
              <a:t> Hao </a:t>
            </a:r>
            <a:r>
              <a:rPr lang="en-US" altLang="zh-TW" sz="1600" dirty="0" smtClean="0"/>
              <a:t>(Univ. Hong Kong)</a:t>
            </a:r>
            <a:endParaRPr lang="en-US" altLang="zh-TW" sz="1600" dirty="0"/>
          </a:p>
          <a:p>
            <a:r>
              <a:rPr lang="en-US" altLang="zh-TW" sz="1600" b="1" dirty="0" err="1"/>
              <a:t>Amina</a:t>
            </a:r>
            <a:r>
              <a:rPr lang="en-US" altLang="zh-TW" sz="1600" b="1" dirty="0"/>
              <a:t> </a:t>
            </a:r>
            <a:r>
              <a:rPr lang="en-US" altLang="zh-TW" sz="1600" b="1" dirty="0" smtClean="0"/>
              <a:t>S. </a:t>
            </a:r>
            <a:r>
              <a:rPr lang="en-US" altLang="zh-TW" sz="1600" b="1" dirty="0"/>
              <a:t>Woods </a:t>
            </a:r>
            <a:r>
              <a:rPr lang="en-US" altLang="zh-TW" sz="1600" dirty="0" smtClean="0"/>
              <a:t>(NIDA, NIH</a:t>
            </a:r>
            <a:r>
              <a:rPr lang="en-US" altLang="zh-TW" sz="1600" dirty="0"/>
              <a:t>)</a:t>
            </a:r>
          </a:p>
          <a:p>
            <a:r>
              <a:rPr lang="en-US" altLang="zh-TW" sz="1600" b="1" dirty="0" err="1" smtClean="0"/>
              <a:t>Tsung</a:t>
            </a:r>
            <a:r>
              <a:rPr lang="en-US" altLang="zh-TW" sz="1600" b="1" dirty="0" smtClean="0"/>
              <a:t>-Ping </a:t>
            </a:r>
            <a:r>
              <a:rPr lang="en-US" altLang="zh-TW" sz="1600" b="1" dirty="0"/>
              <a:t>Su </a:t>
            </a:r>
            <a:r>
              <a:rPr lang="en-US" altLang="zh-TW" sz="1600" dirty="0" smtClean="0"/>
              <a:t>(NIDA, NIH</a:t>
            </a:r>
            <a:r>
              <a:rPr lang="en-US" altLang="zh-TW" sz="1600" dirty="0"/>
              <a:t>)</a:t>
            </a:r>
          </a:p>
          <a:p>
            <a:r>
              <a:rPr lang="en-US" altLang="zh-TW" sz="1600" b="1" dirty="0"/>
              <a:t>Neil L. Kelleher </a:t>
            </a:r>
            <a:r>
              <a:rPr lang="en-US" altLang="zh-TW" sz="1600" dirty="0"/>
              <a:t>(</a:t>
            </a:r>
            <a:r>
              <a:rPr lang="en-US" altLang="zh-TW" sz="1600" dirty="0" smtClean="0"/>
              <a:t>Northwestern </a:t>
            </a:r>
            <a:r>
              <a:rPr lang="en-US" altLang="zh-TW" sz="1600" dirty="0" err="1" smtClean="0"/>
              <a:t>Univ</a:t>
            </a:r>
            <a:r>
              <a:rPr lang="en-US" altLang="zh-TW" sz="1600" dirty="0" smtClean="0"/>
              <a:t>)</a:t>
            </a:r>
            <a:endParaRPr lang="en-US" altLang="zh-TW" sz="1600" dirty="0"/>
          </a:p>
          <a:p>
            <a:r>
              <a:rPr lang="en-US" altLang="zh-TW" sz="1600" b="1" dirty="0"/>
              <a:t>Young Ki Paik </a:t>
            </a:r>
            <a:r>
              <a:rPr lang="en-US" altLang="zh-TW" sz="1600" dirty="0"/>
              <a:t>(</a:t>
            </a:r>
            <a:r>
              <a:rPr lang="en-US" altLang="zh-TW" sz="1600" dirty="0" err="1" smtClean="0"/>
              <a:t>Yonsei</a:t>
            </a:r>
            <a:r>
              <a:rPr lang="en-US" altLang="zh-TW" sz="1600" dirty="0" smtClean="0"/>
              <a:t> </a:t>
            </a:r>
            <a:r>
              <a:rPr lang="en-US" altLang="zh-TW" sz="1600" dirty="0" err="1" smtClean="0"/>
              <a:t>Univ</a:t>
            </a:r>
            <a:r>
              <a:rPr lang="en-US" altLang="zh-TW" sz="1600" dirty="0" smtClean="0"/>
              <a:t>)</a:t>
            </a:r>
            <a:endParaRPr lang="en-US" altLang="zh-TW" sz="1600" dirty="0"/>
          </a:p>
          <a:p>
            <a:r>
              <a:rPr lang="en-US" altLang="zh-TW" sz="1600" b="1" dirty="0"/>
              <a:t>Alexey I. </a:t>
            </a:r>
            <a:r>
              <a:rPr lang="en-US" altLang="zh-TW" sz="1600" b="1" dirty="0" err="1"/>
              <a:t>Nesvizhskii</a:t>
            </a:r>
            <a:r>
              <a:rPr lang="en-US" altLang="zh-TW" sz="1600" b="1" dirty="0"/>
              <a:t> </a:t>
            </a:r>
            <a:r>
              <a:rPr lang="en-US" altLang="zh-TW" sz="1600" dirty="0" smtClean="0"/>
              <a:t>(Univ. Michigan)</a:t>
            </a:r>
            <a:endParaRPr lang="zh-TW" altLang="en-US" sz="1600" dirty="0"/>
          </a:p>
        </p:txBody>
      </p:sp>
      <p:pic>
        <p:nvPicPr>
          <p:cNvPr id="19" name="圖片 1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0314" y="4168552"/>
            <a:ext cx="554062" cy="526964"/>
          </a:xfrm>
          <a:prstGeom prst="rect">
            <a:avLst/>
          </a:prstGeom>
          <a:noFill/>
        </p:spPr>
      </p:pic>
      <p:pic>
        <p:nvPicPr>
          <p:cNvPr id="20" name="圖片 19" descr="描述: http://ptm2011.sinica.edu.tw/img/TPS_LOGO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7690" y="3598021"/>
            <a:ext cx="862965" cy="47561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文字方塊 1"/>
          <p:cNvSpPr txBox="1"/>
          <p:nvPr/>
        </p:nvSpPr>
        <p:spPr>
          <a:xfrm>
            <a:off x="246090" y="4702995"/>
            <a:ext cx="66883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b="1" dirty="0">
                <a:solidFill>
                  <a:srgbClr val="FF0000"/>
                </a:solidFill>
              </a:rPr>
              <a:t>投稿</a:t>
            </a:r>
            <a:r>
              <a:rPr lang="zh-TW" altLang="en-US" sz="2000" b="1" dirty="0" smtClean="0">
                <a:solidFill>
                  <a:srgbClr val="FF0000"/>
                </a:solidFill>
              </a:rPr>
              <a:t>及註冊截止日期</a:t>
            </a:r>
            <a:r>
              <a:rPr lang="en-US" altLang="zh-TW" sz="2000" b="1" dirty="0" smtClean="0">
                <a:solidFill>
                  <a:srgbClr val="FF0000"/>
                </a:solidFill>
              </a:rPr>
              <a:t>: 4. 15. 2013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 err="1">
                <a:solidFill>
                  <a:srgbClr val="FF0000"/>
                </a:solidFill>
                <a:ea typeface="華康儷金黑 Std W8" pitchFamily="34" charset="-120"/>
                <a:cs typeface="Andalus" pitchFamily="18" charset="-78"/>
              </a:rPr>
              <a:t>Website:http</a:t>
            </a:r>
            <a:r>
              <a:rPr lang="en-US" altLang="zh-TW" sz="2000" b="1" dirty="0">
                <a:solidFill>
                  <a:srgbClr val="FF0000"/>
                </a:solidFill>
                <a:ea typeface="華康儷金黑 Std W8" pitchFamily="34" charset="-120"/>
                <a:cs typeface="Andalus" pitchFamily="18" charset="-78"/>
              </a:rPr>
              <a:t>://</a:t>
            </a:r>
            <a:r>
              <a:rPr lang="en-US" altLang="zh-TW" sz="2000" b="1" dirty="0" smtClean="0">
                <a:solidFill>
                  <a:srgbClr val="FF0000"/>
                </a:solidFill>
                <a:ea typeface="華康儷金黑 Std W8" pitchFamily="34" charset="-120"/>
                <a:cs typeface="Andalus" pitchFamily="18" charset="-78"/>
              </a:rPr>
              <a:t>event.tmu.edu.tw/</a:t>
            </a:r>
            <a:r>
              <a:rPr lang="en-US" altLang="zh-TW" sz="2000" b="1" dirty="0" err="1" smtClean="0">
                <a:solidFill>
                  <a:srgbClr val="FF0000"/>
                </a:solidFill>
                <a:ea typeface="華康儷金黑 Std W8" pitchFamily="34" charset="-120"/>
                <a:cs typeface="Andalus" pitchFamily="18" charset="-78"/>
              </a:rPr>
              <a:t>actnews</a:t>
            </a:r>
            <a:r>
              <a:rPr lang="en-US" altLang="zh-TW" sz="2000" b="1" dirty="0" smtClean="0">
                <a:solidFill>
                  <a:srgbClr val="FF0000"/>
                </a:solidFill>
                <a:ea typeface="華康儷金黑 Std W8" pitchFamily="34" charset="-120"/>
                <a:cs typeface="Andalus" pitchFamily="18" charset="-78"/>
              </a:rPr>
              <a:t>/?</a:t>
            </a:r>
            <a:r>
              <a:rPr lang="en-US" altLang="zh-TW" sz="2000" b="1" dirty="0" err="1" smtClean="0">
                <a:solidFill>
                  <a:srgbClr val="FF0000"/>
                </a:solidFill>
                <a:ea typeface="華康儷金黑 Std W8" pitchFamily="34" charset="-120"/>
                <a:cs typeface="Andalus" pitchFamily="18" charset="-78"/>
              </a:rPr>
              <a:t>Sn</a:t>
            </a:r>
            <a:r>
              <a:rPr lang="en-US" altLang="zh-TW" sz="2000" b="1" dirty="0" smtClean="0">
                <a:solidFill>
                  <a:srgbClr val="FF0000"/>
                </a:solidFill>
                <a:ea typeface="華康儷金黑 Std W8" pitchFamily="34" charset="-120"/>
                <a:cs typeface="Andalus" pitchFamily="18" charset="-78"/>
              </a:rPr>
              <a:t>=457</a:t>
            </a:r>
            <a:endParaRPr lang="en-US" altLang="zh-TW" sz="20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826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826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300</Words>
  <Application>Microsoft Office PowerPoint</Application>
  <PresentationFormat>A3 紙張 (297x420 公釐)</PresentationFormat>
  <Paragraphs>40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預設簡報設計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user</dc:creator>
  <cp:lastModifiedBy>user</cp:lastModifiedBy>
  <cp:revision>12</cp:revision>
  <dcterms:created xsi:type="dcterms:W3CDTF">2013-01-08T09:54:43Z</dcterms:created>
  <dcterms:modified xsi:type="dcterms:W3CDTF">2013-01-16T07:10:04Z</dcterms:modified>
</cp:coreProperties>
</file>